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70" r:id="rId5"/>
    <p:sldId id="290" r:id="rId6"/>
    <p:sldId id="29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A15BD0-662B-4FE0-9E02-B541C05F0D8E}" v="6" dt="2023-10-08T18:48:07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4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bbe84a0-611b-406e-b251-e8b4b71c069a" providerId="ADAL" clId="{68A15BD0-662B-4FE0-9E02-B541C05F0D8E}"/>
    <pc:docChg chg="undo custSel addSld delSld modSld">
      <pc:chgData name="Pascalle Cup" userId="abbe84a0-611b-406e-b251-e8b4b71c069a" providerId="ADAL" clId="{68A15BD0-662B-4FE0-9E02-B541C05F0D8E}" dt="2023-10-08T18:49:10.788" v="238" actId="1076"/>
      <pc:docMkLst>
        <pc:docMk/>
      </pc:docMkLst>
      <pc:sldChg chg="del">
        <pc:chgData name="Pascalle Cup" userId="abbe84a0-611b-406e-b251-e8b4b71c069a" providerId="ADAL" clId="{68A15BD0-662B-4FE0-9E02-B541C05F0D8E}" dt="2023-10-08T16:01:45.730" v="130" actId="47"/>
        <pc:sldMkLst>
          <pc:docMk/>
          <pc:sldMk cId="1439573609" sldId="289"/>
        </pc:sldMkLst>
      </pc:sldChg>
      <pc:sldChg chg="modSp mod">
        <pc:chgData name="Pascalle Cup" userId="abbe84a0-611b-406e-b251-e8b4b71c069a" providerId="ADAL" clId="{68A15BD0-662B-4FE0-9E02-B541C05F0D8E}" dt="2023-10-08T18:48:41.785" v="237" actId="20577"/>
        <pc:sldMkLst>
          <pc:docMk/>
          <pc:sldMk cId="3438589595" sldId="290"/>
        </pc:sldMkLst>
        <pc:spChg chg="mod">
          <ac:chgData name="Pascalle Cup" userId="abbe84a0-611b-406e-b251-e8b4b71c069a" providerId="ADAL" clId="{68A15BD0-662B-4FE0-9E02-B541C05F0D8E}" dt="2023-10-08T18:48:41.785" v="237" actId="20577"/>
          <ac:spMkLst>
            <pc:docMk/>
            <pc:sldMk cId="3438589595" sldId="290"/>
            <ac:spMk id="8" creationId="{545E6CAA-6D4A-5560-5595-26119907D8C4}"/>
          </ac:spMkLst>
        </pc:spChg>
      </pc:sldChg>
      <pc:sldChg chg="addSp delSp modSp new mod modClrScheme chgLayout">
        <pc:chgData name="Pascalle Cup" userId="abbe84a0-611b-406e-b251-e8b4b71c069a" providerId="ADAL" clId="{68A15BD0-662B-4FE0-9E02-B541C05F0D8E}" dt="2023-10-08T18:49:10.788" v="238" actId="1076"/>
        <pc:sldMkLst>
          <pc:docMk/>
          <pc:sldMk cId="1602232382" sldId="291"/>
        </pc:sldMkLst>
        <pc:spChg chg="del">
          <ac:chgData name="Pascalle Cup" userId="abbe84a0-611b-406e-b251-e8b4b71c069a" providerId="ADAL" clId="{68A15BD0-662B-4FE0-9E02-B541C05F0D8E}" dt="2023-10-08T18:47:12.468" v="207" actId="478"/>
          <ac:spMkLst>
            <pc:docMk/>
            <pc:sldMk cId="1602232382" sldId="291"/>
            <ac:spMk id="2" creationId="{E7B499DF-A17F-1D54-6084-10AED466C542}"/>
          </ac:spMkLst>
        </pc:spChg>
        <pc:spChg chg="mod ord">
          <ac:chgData name="Pascalle Cup" userId="abbe84a0-611b-406e-b251-e8b4b71c069a" providerId="ADAL" clId="{68A15BD0-662B-4FE0-9E02-B541C05F0D8E}" dt="2023-10-08T18:48:11.238" v="209" actId="26606"/>
          <ac:spMkLst>
            <pc:docMk/>
            <pc:sldMk cId="1602232382" sldId="291"/>
            <ac:spMk id="3" creationId="{DB1C5E19-C684-1766-A0C6-CFB431DA8CF9}"/>
          </ac:spMkLst>
        </pc:spChg>
        <pc:spChg chg="del">
          <ac:chgData name="Pascalle Cup" userId="abbe84a0-611b-406e-b251-e8b4b71c069a" providerId="ADAL" clId="{68A15BD0-662B-4FE0-9E02-B541C05F0D8E}" dt="2023-10-08T16:01:44.012" v="129" actId="478"/>
          <ac:spMkLst>
            <pc:docMk/>
            <pc:sldMk cId="1602232382" sldId="291"/>
            <ac:spMk id="4" creationId="{62008BF1-461A-8D6A-4112-AD4E1B9D8F99}"/>
          </ac:spMkLst>
        </pc:spChg>
        <pc:spChg chg="mod">
          <ac:chgData name="Pascalle Cup" userId="abbe84a0-611b-406e-b251-e8b4b71c069a" providerId="ADAL" clId="{68A15BD0-662B-4FE0-9E02-B541C05F0D8E}" dt="2023-10-08T18:48:11.238" v="209" actId="26606"/>
          <ac:spMkLst>
            <pc:docMk/>
            <pc:sldMk cId="1602232382" sldId="291"/>
            <ac:spMk id="5" creationId="{A4DFA7A4-A18C-5C6F-CC14-3E9A7CA18634}"/>
          </ac:spMkLst>
        </pc:spChg>
        <pc:spChg chg="add del">
          <ac:chgData name="Pascalle Cup" userId="abbe84a0-611b-406e-b251-e8b4b71c069a" providerId="ADAL" clId="{68A15BD0-662B-4FE0-9E02-B541C05F0D8E}" dt="2023-10-08T18:48:21.397" v="213" actId="26606"/>
          <ac:spMkLst>
            <pc:docMk/>
            <pc:sldMk cId="1602232382" sldId="291"/>
            <ac:spMk id="8" creationId="{330B41D9-540D-6F67-D9BE-8E7B1502A35E}"/>
          </ac:spMkLst>
        </pc:spChg>
        <pc:spChg chg="add del mod">
          <ac:chgData name="Pascalle Cup" userId="abbe84a0-611b-406e-b251-e8b4b71c069a" providerId="ADAL" clId="{68A15BD0-662B-4FE0-9E02-B541C05F0D8E}" dt="2023-10-08T18:48:16.092" v="211" actId="478"/>
          <ac:spMkLst>
            <pc:docMk/>
            <pc:sldMk cId="1602232382" sldId="291"/>
            <ac:spMk id="11" creationId="{BD97088F-247C-CD60-0A18-2A50AAAFA7D9}"/>
          </ac:spMkLst>
        </pc:spChg>
        <pc:picChg chg="add mod">
          <ac:chgData name="Pascalle Cup" userId="abbe84a0-611b-406e-b251-e8b4b71c069a" providerId="ADAL" clId="{68A15BD0-662B-4FE0-9E02-B541C05F0D8E}" dt="2023-10-08T18:49:10.788" v="238" actId="1076"/>
          <ac:picMkLst>
            <pc:docMk/>
            <pc:sldMk cId="1602232382" sldId="291"/>
            <ac:picMk id="6" creationId="{F22C6B08-3867-E0F2-6427-9DFEE1F7A53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64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8-10-2023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8-10-2023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8-10-2023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8-10-2023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8-10-2023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8-10-2023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8-10-2023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8-10-2023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14E73B20-0538-4583-99A5-6DBBBDB45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211" y="3688436"/>
            <a:ext cx="9853179" cy="2397319"/>
          </a:xfrm>
        </p:spPr>
        <p:txBody>
          <a:bodyPr/>
          <a:lstStyle/>
          <a:p>
            <a:r>
              <a:rPr lang="nl-NL" dirty="0"/>
              <a:t>Programma </a:t>
            </a:r>
            <a:br>
              <a:rPr lang="nl-NL" dirty="0"/>
            </a:br>
            <a:r>
              <a:rPr lang="nl-NL" dirty="0"/>
              <a:t>woensdag 11 oktober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62B565B-3B96-47E8-B899-A4AF9A32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057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09F20-5B78-4F9C-8E9E-83F460AC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4-3-2021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2</a:t>
            </a:fld>
            <a:endParaRPr lang="nl-NL" noProof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45E6CAA-6D4A-5560-5595-26119907D8C4}"/>
              </a:ext>
            </a:extLst>
          </p:cNvPr>
          <p:cNvSpPr txBox="1"/>
          <p:nvPr/>
        </p:nvSpPr>
        <p:spPr>
          <a:xfrm>
            <a:off x="371476" y="1196199"/>
            <a:ext cx="1150533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dirty="0"/>
          </a:p>
          <a:p>
            <a:r>
              <a:rPr lang="nl-NL" dirty="0"/>
              <a:t>8.30 	Noodscenario’s doorlopen </a:t>
            </a:r>
            <a:r>
              <a:rPr lang="nl-NL" b="1" dirty="0"/>
              <a:t>en plan b maken </a:t>
            </a:r>
            <a:r>
              <a:rPr lang="nl-NL" dirty="0"/>
              <a:t>(slecht weer, minder mensen </a:t>
            </a:r>
            <a:r>
              <a:rPr lang="nl-NL" dirty="0" err="1"/>
              <a:t>etc</a:t>
            </a:r>
            <a:r>
              <a:rPr lang="nl-NL" dirty="0"/>
              <a:t>). </a:t>
            </a:r>
          </a:p>
          <a:p>
            <a:r>
              <a:rPr lang="nl-NL" dirty="0"/>
              <a:t>	&gt; iedereen aanwezig! 		</a:t>
            </a:r>
          </a:p>
          <a:p>
            <a:r>
              <a:rPr lang="nl-NL" dirty="0"/>
              <a:t>	</a:t>
            </a:r>
          </a:p>
          <a:p>
            <a:r>
              <a:rPr lang="nl-NL" dirty="0"/>
              <a:t>9.00 	Extra input over maken </a:t>
            </a:r>
            <a:r>
              <a:rPr lang="nl-NL" b="1" dirty="0"/>
              <a:t>verslag </a:t>
            </a:r>
            <a:r>
              <a:rPr lang="nl-NL" dirty="0"/>
              <a:t>&gt; alle groepjes aparte uitleg incl. een PowerPoint </a:t>
            </a:r>
          </a:p>
          <a:p>
            <a:r>
              <a:rPr lang="nl-NL" dirty="0"/>
              <a:t>	Wat hoort waar &gt; zie ook wiki </a:t>
            </a:r>
            <a:r>
              <a:rPr lang="nl-NL" dirty="0">
                <a:sym typeface="Wingdings" panose="05000000000000000000" pitchFamily="2" charset="2"/>
              </a:rPr>
              <a:t> </a:t>
            </a:r>
            <a:endParaRPr lang="nl-NL" dirty="0"/>
          </a:p>
          <a:p>
            <a:endParaRPr lang="nl-NL" dirty="0"/>
          </a:p>
          <a:p>
            <a:r>
              <a:rPr lang="nl-NL" dirty="0"/>
              <a:t>Aansluitend : zelfstandig werken aan verschillende onderdelen met behulp van een eigen groepsplanning.</a:t>
            </a:r>
          </a:p>
          <a:p>
            <a:endParaRPr lang="nl-NL" dirty="0"/>
          </a:p>
          <a:p>
            <a:r>
              <a:rPr lang="nl-NL" dirty="0"/>
              <a:t>11.00 	Workshop </a:t>
            </a:r>
            <a:r>
              <a:rPr lang="nl-NL" b="1" dirty="0"/>
              <a:t>Werken met een groep  </a:t>
            </a:r>
          </a:p>
          <a:p>
            <a:endParaRPr lang="nl-NL" dirty="0"/>
          </a:p>
          <a:p>
            <a:r>
              <a:rPr lang="nl-NL" dirty="0"/>
              <a:t>13.00 	Intro beoordelingsformulier </a:t>
            </a:r>
            <a:r>
              <a:rPr lang="nl-NL" b="1" dirty="0"/>
              <a:t>Praktijk (reflectiegesprek)</a:t>
            </a:r>
          </a:p>
          <a:p>
            <a:endParaRPr lang="nl-NL" dirty="0"/>
          </a:p>
          <a:p>
            <a:r>
              <a:rPr lang="nl-NL" dirty="0"/>
              <a:t>	Daarna afmaken alle producten en opdrachten </a:t>
            </a:r>
          </a:p>
          <a:p>
            <a:endParaRPr lang="nl-NL" dirty="0"/>
          </a:p>
          <a:p>
            <a:r>
              <a:rPr lang="nl-NL" dirty="0"/>
              <a:t>14.15 	Opruimen, afronden en afsluiting </a:t>
            </a:r>
          </a:p>
        </p:txBody>
      </p:sp>
    </p:spTree>
    <p:extLst>
      <p:ext uri="{BB962C8B-B14F-4D97-AF65-F5344CB8AC3E}">
        <p14:creationId xmlns:p14="http://schemas.microsoft.com/office/powerpoint/2010/main" val="343858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DFA7A4-A18C-5C6F-CC14-3E9A7CA18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3</a:t>
            </a:fld>
            <a:endParaRPr lang="nl-NL" noProof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22C6B08-3867-E0F2-6427-9DFEE1F7A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335" y="492696"/>
            <a:ext cx="5832474" cy="5832474"/>
          </a:xfrm>
          <a:prstGeom prst="rect">
            <a:avLst/>
          </a:prstGeom>
          <a:noFill/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B1C5E19-C684-1766-A0C6-CFB431DA8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6837ED8-77B1-4D92-8A4C-07939ECD182A}" type="datetime1">
              <a:rPr lang="nl-NL" noProof="0" smtClean="0"/>
              <a:pPr>
                <a:spcAft>
                  <a:spcPts val="600"/>
                </a:spcAft>
              </a:pPr>
              <a:t>8-10-2023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602232382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ptx" id="{70709A2E-B288-4810-8BAF-B9D6A3513533}" vid="{CBBC01AD-5A9E-46FE-AA92-4DBA723E857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6" ma:contentTypeDescription="Een nieuw document maken." ma:contentTypeScope="" ma:versionID="ec470e6129e8f0a9e18259b7e59fd35e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4161d8be520e05faa28c78621515c4b4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714b7f2-f495-4f1b-bdb9-ad9bd1b44e3d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Props1.xml><?xml version="1.0" encoding="utf-8"?>
<ds:datastoreItem xmlns:ds="http://schemas.openxmlformats.org/officeDocument/2006/customXml" ds:itemID="{23D40DB7-7538-4F44-B22B-3F947B73C8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C233EC-123D-490C-8AA6-606360CAD5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5E70A2-105D-43F8-8893-30CCB6CAF5E1}">
  <ds:schemaRefs>
    <ds:schemaRef ds:uri="http://schemas.microsoft.com/office/2006/metadata/properties"/>
    <ds:schemaRef ds:uri="http://schemas.microsoft.com/office/infopath/2007/PartnerControls"/>
    <ds:schemaRef ds:uri="8b76c47c-3128-4e42-ab07-d1b7128ce0a7"/>
    <ds:schemaRef ds:uri="c6f82ce1-f6df-49a5-8b49-cf8409a27aa4"/>
    <ds:schemaRef ds:uri="2c4f0c93-2979-4f27-aab2-70de959323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109</TotalTime>
  <Words>104</Words>
  <Application>Microsoft Office PowerPoint</Application>
  <PresentationFormat>Breedbeeld</PresentationFormat>
  <Paragraphs>24</Paragraphs>
  <Slides>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Arial Black</vt:lpstr>
      <vt:lpstr>Calibri</vt:lpstr>
      <vt:lpstr>Yuverta</vt:lpstr>
      <vt:lpstr>Programma  woensdag 11 oktober</vt:lpstr>
      <vt:lpstr>Planning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  woensdag 11 oktober</dc:title>
  <dc:creator>Pascalle Cup</dc:creator>
  <dc:description>Template by HQ Solutions</dc:description>
  <cp:lastModifiedBy>Pascalle Cup</cp:lastModifiedBy>
  <cp:revision>1</cp:revision>
  <dcterms:created xsi:type="dcterms:W3CDTF">2023-10-08T15:56:35Z</dcterms:created>
  <dcterms:modified xsi:type="dcterms:W3CDTF">2023-10-08T18:49:12Z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2600</vt:r8>
  </property>
  <property fmtid="{D5CDD505-2E9C-101B-9397-08002B2CF9AE}" pid="3" name="_ExtendedDescription">
    <vt:lpwstr/>
  </property>
  <property fmtid="{D5CDD505-2E9C-101B-9397-08002B2CF9AE}" pid="4" name="_dlc_DocIdItemGuid">
    <vt:lpwstr>c59f2e10-6eb9-4845-b89d-f7df0261d5e9</vt:lpwstr>
  </property>
  <property fmtid="{D5CDD505-2E9C-101B-9397-08002B2CF9AE}" pid="5" name="ContentTypeId">
    <vt:lpwstr>0x010100858E09137C68A74EA55321485504F917</vt:lpwstr>
  </property>
</Properties>
</file>